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39600"/>
    <a:srgbClr val="5A85D7"/>
    <a:srgbClr val="E98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42" autoAdjust="0"/>
    <p:restoredTop sz="94572" autoAdjust="0"/>
  </p:normalViewPr>
  <p:slideViewPr>
    <p:cSldViewPr>
      <p:cViewPr>
        <p:scale>
          <a:sx n="75" d="100"/>
          <a:sy n="75" d="100"/>
        </p:scale>
        <p:origin x="-516" y="-114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244181-28E5-4561-A01E-06AE183F37A4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E0F9AC-912D-430E-AE46-D8F92543EF4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49944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8D34DE-84D4-47C3-B828-86388716B5A7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A3DC95-DE20-46EE-8853-9A071A0E54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22099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C3D6B7-EBF2-4659-A593-188694E7B624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79568F-0682-4AC5-BF3C-C3C6286BFB2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24180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buNone/>
              <a:defRPr/>
            </a:lvl1pPr>
            <a:lvl2pPr>
              <a:buNone/>
              <a:defRPr/>
            </a:lvl2pPr>
            <a:lvl3pPr>
              <a:buNone/>
              <a:defRPr/>
            </a:lvl3pPr>
            <a:lvl4pPr>
              <a:buNone/>
              <a:defRPr/>
            </a:lvl4pPr>
            <a:lvl5pPr>
              <a:buNone/>
              <a:defRPr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5B65B8-719B-4598-B82D-4B0B9C0FE235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872A3F-1112-4B56-92D2-0146ADB960E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51534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C4DC8E-7B47-41DE-8651-A92E7183CB2E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6FC161-6249-4F9A-B672-ACED6DC3CE5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29075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92E92A-AA94-4CBA-BCB4-DA3E76E4FD72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A87076-A795-432E-8481-CFDC3151E8D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41917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1ED5F3-2E8D-49C6-AFB9-873D8165B216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56F9A9-7B55-4246-95AD-927241CBFF8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5111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733727-D7E9-4DC4-B4C1-1331514540B3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DEDE30-ABF9-45CA-8DFB-B8747253CB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6336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8DC662-2677-4545-9E3C-D3925DBAA418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7F04E8-CEDD-4FBB-8195-CFCCB4CD4FD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3971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EA7470-7EB8-4270-9F1D-713F36414088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5E201A-5277-449B-9B12-951CFE234D6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10009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06DF05-E9AD-4AF2-AFA6-E55BDFBBEC1A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1E880-DF68-4389-B2AE-89E3B8B927C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19103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406264B-8EA4-4470-87A9-1C20CA16594A}" type="datetimeFigureOut">
              <a:rPr lang="en-US"/>
              <a:pPr>
                <a:defRPr/>
              </a:pPr>
              <a:t>9/16/2014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7C20462-9812-4793-B74C-B89BB051C6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Content Placeholder 11" descr="Certificate" title="Border"/>
          <p:cNvPicPr>
            <a:picLocks noGrp="1" noChangeAspect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2321"/>
            <a:ext cx="9144000" cy="6869909"/>
          </a:xfrm>
        </p:spPr>
      </p:pic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5745162"/>
          </a:xfrm>
        </p:spPr>
        <p:txBody>
          <a:bodyPr>
            <a:normAutofit/>
          </a:bodyPr>
          <a:lstStyle/>
          <a:p>
            <a:r>
              <a:rPr lang="en-US" altLang="en-US" sz="2000" b="1" dirty="0">
                <a:solidFill>
                  <a:prstClr val="black"/>
                </a:solidFill>
              </a:rPr>
              <a:t>In recognition of attendance at the</a:t>
            </a:r>
            <a:r>
              <a:rPr lang="en-US" altLang="en-US" sz="2000" dirty="0">
                <a:solidFill>
                  <a:prstClr val="black"/>
                </a:solidFill>
              </a:rPr>
              <a:t/>
            </a:r>
            <a:br>
              <a:rPr lang="en-US" altLang="en-US" sz="2000" dirty="0">
                <a:solidFill>
                  <a:prstClr val="black"/>
                </a:solidFill>
              </a:rPr>
            </a:br>
            <a:r>
              <a:rPr lang="en-US" altLang="en-US" sz="2000" b="1" smtClean="0">
                <a:solidFill>
                  <a:prstClr val="black"/>
                </a:solidFill>
              </a:rPr>
              <a:t>Mass Mayhem Tabletop </a:t>
            </a:r>
            <a:r>
              <a:rPr lang="en-US" altLang="en-US" sz="2000" b="1" dirty="0">
                <a:solidFill>
                  <a:prstClr val="black"/>
                </a:solidFill>
              </a:rPr>
              <a:t>Exercise </a:t>
            </a:r>
            <a:br>
              <a:rPr lang="en-US" altLang="en-US" sz="2000" b="1" dirty="0">
                <a:solidFill>
                  <a:prstClr val="black"/>
                </a:solidFill>
              </a:rPr>
            </a:br>
            <a:r>
              <a:rPr lang="en-US" altLang="en-US" sz="2000" b="1" dirty="0">
                <a:solidFill>
                  <a:prstClr val="black"/>
                </a:solidFill>
              </a:rPr>
              <a:t/>
            </a:r>
            <a:br>
              <a:rPr lang="en-US" altLang="en-US" sz="2000" b="1" dirty="0">
                <a:solidFill>
                  <a:prstClr val="black"/>
                </a:solidFill>
              </a:rPr>
            </a:br>
            <a:r>
              <a:rPr lang="en-US" altLang="en-US" sz="2000" b="1" dirty="0">
                <a:solidFill>
                  <a:prstClr val="black"/>
                </a:solidFill>
              </a:rPr>
              <a:t>This certificate is presented to:</a:t>
            </a:r>
            <a:br>
              <a:rPr lang="en-US" altLang="en-US" sz="2000" b="1" dirty="0">
                <a:solidFill>
                  <a:prstClr val="black"/>
                </a:solidFill>
              </a:rPr>
            </a:br>
            <a:r>
              <a:rPr lang="en-US" altLang="en-US" sz="2000" dirty="0">
                <a:solidFill>
                  <a:prstClr val="black"/>
                </a:solidFill>
              </a:rPr>
              <a:t/>
            </a:r>
            <a:br>
              <a:rPr lang="en-US" altLang="en-US" sz="2000" dirty="0">
                <a:solidFill>
                  <a:prstClr val="black"/>
                </a:solidFill>
              </a:rPr>
            </a:br>
            <a:r>
              <a:rPr lang="en-US" altLang="en-US" sz="2000" dirty="0" smtClean="0">
                <a:solidFill>
                  <a:prstClr val="black"/>
                </a:solidFill>
              </a:rPr>
              <a:t>_________________________________________________</a:t>
            </a:r>
            <a:r>
              <a:rPr lang="en-US" altLang="en-US" sz="2000" dirty="0">
                <a:solidFill>
                  <a:prstClr val="black"/>
                </a:solidFill>
              </a:rPr>
              <a:t/>
            </a:r>
            <a:br>
              <a:rPr lang="en-US" altLang="en-US" sz="2000" dirty="0">
                <a:solidFill>
                  <a:prstClr val="black"/>
                </a:solidFill>
              </a:rPr>
            </a:br>
            <a:r>
              <a:rPr lang="en-US" altLang="en-US" sz="2000" dirty="0">
                <a:solidFill>
                  <a:prstClr val="black"/>
                </a:solidFill>
              </a:rPr>
              <a:t/>
            </a:r>
            <a:br>
              <a:rPr lang="en-US" altLang="en-US" sz="2000" dirty="0">
                <a:solidFill>
                  <a:prstClr val="black"/>
                </a:solidFill>
              </a:rPr>
            </a:br>
            <a:r>
              <a:rPr lang="en-US" altLang="en-US" sz="2000" i="1" dirty="0">
                <a:solidFill>
                  <a:prstClr val="black"/>
                </a:solidFill>
              </a:rPr>
              <a:t/>
            </a:r>
            <a:br>
              <a:rPr lang="en-US" altLang="en-US" sz="2000" i="1" dirty="0">
                <a:solidFill>
                  <a:prstClr val="black"/>
                </a:solidFill>
              </a:rPr>
            </a:br>
            <a:r>
              <a:rPr lang="en-US" altLang="en-US" sz="2000" i="1" dirty="0" smtClean="0">
                <a:solidFill>
                  <a:prstClr val="black"/>
                </a:solidFill>
              </a:rPr>
              <a:t>Presented </a:t>
            </a:r>
            <a:r>
              <a:rPr lang="en-US" altLang="en-US" sz="2000" i="1" dirty="0">
                <a:solidFill>
                  <a:prstClr val="black"/>
                </a:solidFill>
              </a:rPr>
              <a:t>by:  _________________________________</a:t>
            </a:r>
            <a:br>
              <a:rPr lang="en-US" altLang="en-US" sz="2000" i="1" dirty="0">
                <a:solidFill>
                  <a:prstClr val="black"/>
                </a:solidFill>
              </a:rPr>
            </a:br>
            <a:r>
              <a:rPr lang="en-US" altLang="en-US" sz="2000" dirty="0">
                <a:solidFill>
                  <a:prstClr val="black"/>
                </a:solidFill>
              </a:rPr>
              <a:t/>
            </a:r>
            <a:br>
              <a:rPr lang="en-US" altLang="en-US" sz="2000" dirty="0">
                <a:solidFill>
                  <a:prstClr val="black"/>
                </a:solidFill>
              </a:rPr>
            </a:br>
            <a:r>
              <a:rPr lang="en-US" altLang="en-US" sz="2000" dirty="0">
                <a:solidFill>
                  <a:prstClr val="black"/>
                </a:solidFill>
              </a:rPr>
              <a:t/>
            </a:r>
            <a:br>
              <a:rPr lang="en-US" altLang="en-US" sz="2000" dirty="0">
                <a:solidFill>
                  <a:prstClr val="black"/>
                </a:solidFill>
              </a:rPr>
            </a:br>
            <a:r>
              <a:rPr lang="en-US" altLang="en-US" sz="2000" i="1" dirty="0">
                <a:solidFill>
                  <a:prstClr val="black"/>
                </a:solidFill>
              </a:rPr>
              <a:t>Date:  ________________</a:t>
            </a:r>
            <a:r>
              <a:rPr lang="en-US" altLang="en-US" i="1" dirty="0">
                <a:solidFill>
                  <a:prstClr val="black"/>
                </a:solidFill>
              </a:rPr>
              <a:t/>
            </a:r>
            <a:br>
              <a:rPr lang="en-US" altLang="en-US" i="1" dirty="0">
                <a:solidFill>
                  <a:prstClr val="black"/>
                </a:solidFill>
              </a:rPr>
            </a:b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6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In recognition of attendance at the Mass Mayhem Tabletop Exercise   This certificate is presented to:  _________________________________________________   Presented by:  _________________________________   Date:  ________________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Certificate Samples</dc:title>
  <dc:creator>JoaBenn</dc:creator>
  <cp:lastModifiedBy>Tejas Bhatt</cp:lastModifiedBy>
  <cp:revision>35</cp:revision>
  <dcterms:created xsi:type="dcterms:W3CDTF">2011-03-07T22:20:56Z</dcterms:created>
  <dcterms:modified xsi:type="dcterms:W3CDTF">2014-09-17T00:41:39Z</dcterms:modified>
</cp:coreProperties>
</file>

<file path=docProps/thumbnail.jpeg>
</file>