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600"/>
    <a:srgbClr val="5A85D7"/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2" autoAdjust="0"/>
    <p:restoredTop sz="94572" autoAdjust="0"/>
  </p:normalViewPr>
  <p:slideViewPr>
    <p:cSldViewPr>
      <p:cViewPr>
        <p:scale>
          <a:sx n="75" d="100"/>
          <a:sy n="75" d="100"/>
        </p:scale>
        <p:origin x="-516" y="-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44181-28E5-4561-A01E-06AE183F37A4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F9AC-912D-430E-AE46-D8F92543E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D34DE-84D4-47C3-B828-86388716B5A7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3DC95-DE20-46EE-8853-9A071A0E5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0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3D6B7-EBF2-4659-A593-188694E7B624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9568F-0682-4AC5-BF3C-C3C6286BF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1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65B8-719B-4598-B82D-4B0B9C0FE235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2A3F-1112-4B56-92D2-0146ADB96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5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DC8E-7B47-41DE-8651-A92E7183CB2E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FC161-6249-4F9A-B672-ACED6DC3C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0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E92A-AA94-4CBA-BCB4-DA3E76E4FD72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7076-A795-432E-8481-CFDC3151E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D5F3-2E8D-49C6-AFB9-873D8165B216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6F9A9-7B55-4246-95AD-927241CBF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11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33727-D7E9-4DC4-B4C1-1331514540B3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EDE30-ABF9-45CA-8DFB-B8747253C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3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DC662-2677-4545-9E3C-D3925DBAA418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04E8-CEDD-4FBB-8195-CFCCB4CD4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9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A7470-7EB8-4270-9F1D-713F36414088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201A-5277-449B-9B12-951CFE234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0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6DF05-E9AD-4AF2-AFA6-E55BDFBBEC1A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1E880-DF68-4389-B2AE-89E3B8B92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1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06264B-8EA4-4470-87A9-1C20CA16594A}" type="datetimeFigureOut">
              <a:rPr lang="en-US"/>
              <a:pPr>
                <a:defRPr/>
              </a:pPr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C20462-9812-4793-B74C-B89BB051C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ertificate" title="Border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1"/>
            <a:ext cx="9144000" cy="686990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745162"/>
          </a:xfrm>
        </p:spPr>
        <p:txBody>
          <a:bodyPr>
            <a:normAutofit/>
          </a:bodyPr>
          <a:lstStyle/>
          <a:p>
            <a:r>
              <a:rPr lang="en-US" altLang="en-US" sz="2000" b="1" dirty="0">
                <a:solidFill>
                  <a:prstClr val="black"/>
                </a:solidFill>
              </a:rPr>
              <a:t>In recognition of attendance at the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b="1" smtClean="0">
                <a:solidFill>
                  <a:prstClr val="black"/>
                </a:solidFill>
              </a:rPr>
              <a:t>Mass Mayhem Tabletop </a:t>
            </a:r>
            <a:r>
              <a:rPr lang="en-US" altLang="en-US" sz="2000" b="1" dirty="0">
                <a:solidFill>
                  <a:prstClr val="black"/>
                </a:solidFill>
              </a:rPr>
              <a:t>Exercise 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/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b="1" dirty="0">
                <a:solidFill>
                  <a:prstClr val="black"/>
                </a:solidFill>
              </a:rPr>
              <a:t>This certificate is presented to:</a:t>
            </a:r>
            <a:br>
              <a:rPr lang="en-US" altLang="en-US" sz="2000" b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 smtClean="0">
                <a:solidFill>
                  <a:prstClr val="black"/>
                </a:solidFill>
              </a:rPr>
              <a:t>_________________________________________________</a:t>
            </a: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/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i="1" dirty="0" smtClean="0">
                <a:solidFill>
                  <a:prstClr val="black"/>
                </a:solidFill>
              </a:rPr>
              <a:t>Presented </a:t>
            </a:r>
            <a:r>
              <a:rPr lang="en-US" altLang="en-US" sz="2000" i="1" dirty="0">
                <a:solidFill>
                  <a:prstClr val="black"/>
                </a:solidFill>
              </a:rPr>
              <a:t>by:  _________________________________</a:t>
            </a:r>
            <a:br>
              <a:rPr lang="en-US" altLang="en-US" sz="2000" i="1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dirty="0">
                <a:solidFill>
                  <a:prstClr val="black"/>
                </a:solidFill>
              </a:rPr>
              <a:t/>
            </a:r>
            <a:br>
              <a:rPr lang="en-US" altLang="en-US" sz="2000" dirty="0">
                <a:solidFill>
                  <a:prstClr val="black"/>
                </a:solidFill>
              </a:rPr>
            </a:br>
            <a:r>
              <a:rPr lang="en-US" altLang="en-US" sz="2000" i="1" dirty="0">
                <a:solidFill>
                  <a:prstClr val="black"/>
                </a:solidFill>
              </a:rPr>
              <a:t>Date:  ________________</a:t>
            </a:r>
            <a:r>
              <a:rPr lang="en-US" altLang="en-US" i="1" dirty="0">
                <a:solidFill>
                  <a:prstClr val="black"/>
                </a:solidFill>
              </a:rPr>
              <a:t/>
            </a:r>
            <a:br>
              <a:rPr lang="en-US" altLang="en-US" i="1" dirty="0">
                <a:solidFill>
                  <a:prstClr val="black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 recognition of attendance at the Mass Mayhem Tabletop Exercise   This certificate is presented to:  _________________________________________________   Presented by:  _________________________________   Date:  ________________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Samples</dc:title>
  <dc:creator>JoaBenn</dc:creator>
  <cp:lastModifiedBy>Tejas Bhatt</cp:lastModifiedBy>
  <cp:revision>35</cp:revision>
  <dcterms:created xsi:type="dcterms:W3CDTF">2011-03-07T22:20:56Z</dcterms:created>
  <dcterms:modified xsi:type="dcterms:W3CDTF">2014-09-17T00:41:39Z</dcterms:modified>
</cp:coreProperties>
</file>